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79" r:id="rId4"/>
    <p:sldId id="280" r:id="rId5"/>
    <p:sldId id="288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0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9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9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66DF-BF67-497E-8E42-68F0C0430640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1BFB-FC91-4E92-8A5A-8AA9531D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6743700" y="4800601"/>
            <a:ext cx="1428750" cy="2236787"/>
            <a:chOff x="-216" y="3820"/>
            <a:chExt cx="648" cy="281"/>
          </a:xfrm>
        </p:grpSpPr>
        <p:pic>
          <p:nvPicPr>
            <p:cNvPr id="30" name="Picture 3" descr="9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 descr="9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 descr="9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114300" y="4621214"/>
            <a:ext cx="1428750" cy="2236787"/>
            <a:chOff x="-216" y="3820"/>
            <a:chExt cx="648" cy="281"/>
          </a:xfrm>
        </p:grpSpPr>
        <p:pic>
          <p:nvPicPr>
            <p:cNvPr id="34" name="Picture 3" descr="9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 descr="9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 descr="9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14" descr="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5375959"/>
            <a:ext cx="1145159" cy="147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4" descr="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31983"/>
            <a:ext cx="71477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 descr="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486400"/>
            <a:ext cx="857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594360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Keroker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-31675"/>
            <a:ext cx="6715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84" y="-94021"/>
            <a:ext cx="72151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" y="6601709"/>
            <a:ext cx="8852939" cy="2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3"/>
          <p:cNvSpPr>
            <a:spLocks/>
          </p:cNvSpPr>
          <p:nvPr/>
        </p:nvSpPr>
        <p:spPr bwMode="auto">
          <a:xfrm>
            <a:off x="1885950" y="2438401"/>
            <a:ext cx="171450" cy="519113"/>
          </a:xfrm>
          <a:custGeom>
            <a:avLst/>
            <a:gdLst>
              <a:gd name="T0" fmla="*/ 2147483647 w 490"/>
              <a:gd name="T1" fmla="*/ 2147483647 h 384"/>
              <a:gd name="T2" fmla="*/ 2147483647 w 490"/>
              <a:gd name="T3" fmla="*/ 2147483647 h 384"/>
              <a:gd name="T4" fmla="*/ 2147483647 w 490"/>
              <a:gd name="T5" fmla="*/ 2147483647 h 384"/>
              <a:gd name="T6" fmla="*/ 2147483647 w 490"/>
              <a:gd name="T7" fmla="*/ 2147483647 h 384"/>
              <a:gd name="T8" fmla="*/ 2147483647 w 490"/>
              <a:gd name="T9" fmla="*/ 2147483647 h 384"/>
              <a:gd name="T10" fmla="*/ 2147483647 w 490"/>
              <a:gd name="T11" fmla="*/ 2147483647 h 384"/>
              <a:gd name="T12" fmla="*/ 2147483647 w 490"/>
              <a:gd name="T13" fmla="*/ 0 h 384"/>
              <a:gd name="T14" fmla="*/ 2147483647 w 490"/>
              <a:gd name="T15" fmla="*/ 2147483647 h 384"/>
              <a:gd name="T16" fmla="*/ 2147483647 w 490"/>
              <a:gd name="T17" fmla="*/ 2147483647 h 384"/>
              <a:gd name="T18" fmla="*/ 2147483647 w 490"/>
              <a:gd name="T19" fmla="*/ 2147483647 h 384"/>
              <a:gd name="T20" fmla="*/ 2147483647 w 490"/>
              <a:gd name="T21" fmla="*/ 2147483647 h 384"/>
              <a:gd name="T22" fmla="*/ 2147483647 w 490"/>
              <a:gd name="T23" fmla="*/ 2147483647 h 384"/>
              <a:gd name="T24" fmla="*/ 2147483647 w 490"/>
              <a:gd name="T25" fmla="*/ 2147483647 h 384"/>
              <a:gd name="T26" fmla="*/ 2147483647 w 490"/>
              <a:gd name="T27" fmla="*/ 2147483647 h 384"/>
              <a:gd name="T28" fmla="*/ 2147483647 w 490"/>
              <a:gd name="T29" fmla="*/ 2147483647 h 384"/>
              <a:gd name="T30" fmla="*/ 2147483647 w 490"/>
              <a:gd name="T31" fmla="*/ 2147483647 h 3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90" h="384">
                <a:moveTo>
                  <a:pt x="26" y="132"/>
                </a:moveTo>
                <a:cubicBezTo>
                  <a:pt x="30" y="144"/>
                  <a:pt x="31" y="157"/>
                  <a:pt x="38" y="168"/>
                </a:cubicBezTo>
                <a:cubicBezTo>
                  <a:pt x="47" y="182"/>
                  <a:pt x="67" y="188"/>
                  <a:pt x="74" y="204"/>
                </a:cubicBezTo>
                <a:cubicBezTo>
                  <a:pt x="116" y="298"/>
                  <a:pt x="49" y="264"/>
                  <a:pt x="122" y="288"/>
                </a:cubicBezTo>
                <a:cubicBezTo>
                  <a:pt x="190" y="284"/>
                  <a:pt x="260" y="291"/>
                  <a:pt x="326" y="276"/>
                </a:cubicBezTo>
                <a:cubicBezTo>
                  <a:pt x="338" y="273"/>
                  <a:pt x="337" y="253"/>
                  <a:pt x="338" y="240"/>
                </a:cubicBezTo>
                <a:cubicBezTo>
                  <a:pt x="347" y="158"/>
                  <a:pt x="306" y="31"/>
                  <a:pt x="398" y="0"/>
                </a:cubicBezTo>
                <a:cubicBezTo>
                  <a:pt x="490" y="61"/>
                  <a:pt x="439" y="12"/>
                  <a:pt x="422" y="228"/>
                </a:cubicBezTo>
                <a:cubicBezTo>
                  <a:pt x="419" y="264"/>
                  <a:pt x="422" y="302"/>
                  <a:pt x="410" y="336"/>
                </a:cubicBezTo>
                <a:cubicBezTo>
                  <a:pt x="396" y="375"/>
                  <a:pt x="272" y="381"/>
                  <a:pt x="254" y="384"/>
                </a:cubicBezTo>
                <a:cubicBezTo>
                  <a:pt x="166" y="373"/>
                  <a:pt x="144" y="380"/>
                  <a:pt x="98" y="312"/>
                </a:cubicBezTo>
                <a:cubicBezTo>
                  <a:pt x="111" y="272"/>
                  <a:pt x="121" y="232"/>
                  <a:pt x="134" y="192"/>
                </a:cubicBezTo>
                <a:cubicBezTo>
                  <a:pt x="126" y="168"/>
                  <a:pt x="118" y="144"/>
                  <a:pt x="110" y="120"/>
                </a:cubicBezTo>
                <a:cubicBezTo>
                  <a:pt x="94" y="72"/>
                  <a:pt x="110" y="88"/>
                  <a:pt x="62" y="72"/>
                </a:cubicBezTo>
                <a:cubicBezTo>
                  <a:pt x="42" y="132"/>
                  <a:pt x="22" y="108"/>
                  <a:pt x="2" y="168"/>
                </a:cubicBezTo>
                <a:cubicBezTo>
                  <a:pt x="19" y="304"/>
                  <a:pt x="0" y="238"/>
                  <a:pt x="74" y="31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rgbClr val="FF00FF"/>
                </a:solidFill>
                <a:prstDash val="solid"/>
                <a:round/>
                <a:headEnd type="diamond" w="lg" len="sm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5" name="Picture 11" descr="Khu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52788" y="3252788"/>
            <a:ext cx="685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 descr="Khu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0856" y="3274855"/>
            <a:ext cx="6810291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" y="6411532"/>
            <a:ext cx="873330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614680djq0l440oz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064500"/>
            <a:ext cx="173593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-637018" y="533400"/>
            <a:ext cx="10306027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NHIỆT LIỆT CHÀO MỪNG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THẦY CÔ VỀ DỰ GIỜ THĂM LỚP</a:t>
            </a:r>
            <a:endParaRPr lang="en-US" sz="6000" b="1" kern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kumimoji="0" lang="en-US" sz="6000" b="1" i="0" u="none" strike="noStrike" kern="0" cap="none" spc="50" normalizeH="0" baseline="0" noProof="0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00CC00"/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uLnTx/>
              <a:uFillTx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19" y="4199587"/>
            <a:ext cx="303390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 descr="j02321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77">
            <a:off x="2473202" y="4434649"/>
            <a:ext cx="15430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Keroker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3276600"/>
            <a:ext cx="6715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590800"/>
            <a:ext cx="72151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"/>
            <a:ext cx="8733305" cy="3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59" y="-121122"/>
            <a:ext cx="924545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1" y="0"/>
            <a:ext cx="8852939" cy="2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3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86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594475"/>
            <a:ext cx="9034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762000"/>
            <a:ext cx="111975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40" y="152400"/>
            <a:ext cx="57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76200" y="4724400"/>
            <a:ext cx="9372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cây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cao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đàn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chào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mào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bay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, bay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Mấy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chú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</a:p>
          <a:p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sáo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đen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vui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ca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véo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von.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chăm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chỉ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Chú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tha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khéo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léo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557213"/>
            <a:ext cx="9054897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93863" y="5168630"/>
            <a:ext cx="6096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5158903"/>
            <a:ext cx="14859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28" y="5562600"/>
            <a:ext cx="6096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03463" y="5562600"/>
            <a:ext cx="6096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79791" y="5943600"/>
            <a:ext cx="148590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86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90513"/>
            <a:ext cx="57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594475"/>
            <a:ext cx="9034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68" y="2362200"/>
            <a:ext cx="3030548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8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86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90513"/>
            <a:ext cx="57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594475"/>
            <a:ext cx="9034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9406"/>
            <a:ext cx="1018031" cy="39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1371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015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Xin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phép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064625" cy="61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78606"/>
            <a:ext cx="57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64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86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90513"/>
            <a:ext cx="57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594475"/>
            <a:ext cx="9034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1028700" y="228600"/>
            <a:ext cx="1676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 eaLnBrk="0" hangingPunct="0"/>
            <a:endParaRPr lang="vi-VN">
              <a:latin typeface="Arial" pitchFamily="34" charset="0"/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1524000" y="3429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 eaLnBrk="0" hangingPunct="0"/>
            <a:endParaRPr lang="vi-VN">
              <a:latin typeface="Arial" pitchFamily="34" charset="0"/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1319212" y="290512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4000" b="1" dirty="0">
                <a:solidFill>
                  <a:srgbClr val="FF0000"/>
                </a:solidFill>
                <a:latin typeface="Be Vietnam" pitchFamily="2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Be Vietnam" pitchFamily="2" charset="0"/>
                <a:cs typeface="Times New Roman" pitchFamily="18" charset="0"/>
              </a:rPr>
              <a:t>ao</a:t>
            </a:r>
            <a:r>
              <a:rPr lang="vi-VN" sz="4000" b="1" dirty="0">
                <a:solidFill>
                  <a:srgbClr val="FF0000"/>
                </a:solidFill>
                <a:latin typeface="Be Vietnam" pitchFamily="2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Be Vietnam" pitchFamily="2" charset="0"/>
                <a:cs typeface="Times New Roman" pitchFamily="18" charset="0"/>
              </a:rPr>
              <a:t>eo</a:t>
            </a:r>
            <a:endParaRPr lang="en-US" sz="4000" b="1" dirty="0">
              <a:solidFill>
                <a:srgbClr val="FF0000"/>
              </a:solidFill>
              <a:latin typeface="Be Vietnam" pitchFamily="2" charset="0"/>
              <a:cs typeface="Times New Roman" pitchFamily="18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40585"/>
              </p:ext>
            </p:extLst>
          </p:nvPr>
        </p:nvGraphicFramePr>
        <p:xfrm>
          <a:off x="3048000" y="976312"/>
          <a:ext cx="3048000" cy="1406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26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</a:p>
                  </a:txBody>
                  <a:tcPr marT="45689" marB="456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Be Vietnam" pitchFamily="2" charset="0"/>
                        </a:rPr>
                        <a:t>eo</a:t>
                      </a:r>
                      <a:endParaRPr lang="en-US" sz="4000" dirty="0">
                        <a:solidFill>
                          <a:srgbClr val="FF0000"/>
                        </a:solidFill>
                        <a:latin typeface="Be Vietnam" pitchFamily="2" charset="0"/>
                      </a:endParaRPr>
                    </a:p>
                  </a:txBody>
                  <a:tcPr marT="45689" marB="456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Be Vietnam" pitchFamily="2" charset="0"/>
                        </a:rPr>
                        <a:t>ẽo</a:t>
                      </a:r>
                      <a:endParaRPr lang="en-US" sz="4000" dirty="0">
                        <a:solidFill>
                          <a:srgbClr val="FF0000"/>
                        </a:solidFill>
                        <a:latin typeface="Be Vietnam" pitchFamily="2" charset="0"/>
                      </a:endParaRPr>
                    </a:p>
                  </a:txBody>
                  <a:tcPr marT="45689" marB="45689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153819" y="1690763"/>
            <a:ext cx="100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Be Vietnam" pitchFamily="2" charset="0"/>
              </a:rPr>
              <a:t>eo</a:t>
            </a:r>
            <a:endParaRPr lang="en-US" sz="4000" dirty="0">
              <a:solidFill>
                <a:srgbClr val="FF0000"/>
              </a:solidFill>
              <a:latin typeface="Be Vietnam" pitchFamily="2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05084" y="2341562"/>
            <a:ext cx="1752600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latin typeface="Be Vietnam" pitchFamily="2" charset="0"/>
                <a:ea typeface="Arial Unicode MS" pitchFamily="34" charset="-128"/>
              </a:rPr>
              <a:t>chào</a:t>
            </a:r>
            <a:endParaRPr lang="en-US" sz="4000" b="1" dirty="0">
              <a:latin typeface="Be Vietnam" pitchFamily="2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202720" y="2341562"/>
            <a:ext cx="2149636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Be Vietnam" pitchFamily="2" charset="0"/>
              </a:rPr>
              <a:t>dao</a:t>
            </a:r>
            <a:endParaRPr lang="en-US" sz="4000" b="1" dirty="0">
              <a:latin typeface="Be Vietnam" pitchFamily="2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95600" y="2384044"/>
            <a:ext cx="1473898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Be Vietnam" pitchFamily="2" charset="0"/>
              </a:rPr>
              <a:t>sáo</a:t>
            </a:r>
            <a:endParaRPr lang="en-US" sz="4000" b="1" dirty="0">
              <a:latin typeface="Be Vietnam" pitchFamily="2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419600" y="2393188"/>
            <a:ext cx="1625891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Be Vietnam" pitchFamily="2" charset="0"/>
              </a:rPr>
              <a:t>dẻo</a:t>
            </a:r>
            <a:endParaRPr lang="en-US" sz="4000" b="1" dirty="0">
              <a:latin typeface="Be Vietnam" pitchFamily="2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715000" y="2395686"/>
            <a:ext cx="1752600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Be Vietnam" pitchFamily="2" charset="0"/>
                <a:ea typeface="Arial Unicode MS" pitchFamily="34" charset="-128"/>
              </a:rPr>
              <a:t>đẽo</a:t>
            </a:r>
            <a:endParaRPr lang="en-US" sz="4000" b="1" dirty="0">
              <a:latin typeface="Be Vietnam" pitchFamily="2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476744" y="2395686"/>
            <a:ext cx="1219200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latin typeface="Be Vietnam" pitchFamily="2" charset="0"/>
              </a:rPr>
              <a:t>kẹo</a:t>
            </a:r>
            <a:endParaRPr lang="en-US" sz="4000" b="1" dirty="0">
              <a:latin typeface="Be Vietnam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572000" y="3142488"/>
            <a:ext cx="2178872" cy="6645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Be Vietnam" pitchFamily="2" charset="0"/>
              </a:rPr>
              <a:t>cái</a:t>
            </a:r>
            <a:r>
              <a:rPr lang="en-US" sz="3600" b="1" dirty="0">
                <a:latin typeface="Be Vietnam" pitchFamily="2" charset="0"/>
              </a:rPr>
              <a:t> </a:t>
            </a:r>
            <a:r>
              <a:rPr lang="en-US" sz="3600" b="1" dirty="0" err="1">
                <a:latin typeface="Be Vietnam" pitchFamily="2" charset="0"/>
              </a:rPr>
              <a:t>kẹo</a:t>
            </a:r>
            <a:endParaRPr lang="en-US" sz="3600" b="1" dirty="0">
              <a:latin typeface="Be Vietnam" pitchFamily="2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209800" y="3156147"/>
            <a:ext cx="2362200" cy="6645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Be Vietnam" pitchFamily="2" charset="0"/>
              </a:rPr>
              <a:t>quả</a:t>
            </a:r>
            <a:r>
              <a:rPr lang="en-US" sz="3600" b="1" dirty="0">
                <a:latin typeface="Be Vietnam" pitchFamily="2" charset="0"/>
              </a:rPr>
              <a:t> </a:t>
            </a:r>
            <a:r>
              <a:rPr lang="en-US" sz="3600" b="1" dirty="0" err="1">
                <a:latin typeface="Be Vietnam" pitchFamily="2" charset="0"/>
              </a:rPr>
              <a:t>táo</a:t>
            </a:r>
            <a:endParaRPr lang="en-US" sz="3600" b="1" dirty="0">
              <a:latin typeface="Be Vietnam" pitchFamily="2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-228600" y="3142489"/>
            <a:ext cx="2429669" cy="6645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Be Vietnam" pitchFamily="2" charset="0"/>
              </a:rPr>
              <a:t>ngôi</a:t>
            </a:r>
            <a:r>
              <a:rPr lang="en-US" sz="3600" b="1" dirty="0">
                <a:latin typeface="Be Vietnam" pitchFamily="2" charset="0"/>
              </a:rPr>
              <a:t> </a:t>
            </a:r>
            <a:r>
              <a:rPr lang="en-US" sz="3600" b="1" dirty="0" err="1">
                <a:latin typeface="Be Vietnam" pitchFamily="2" charset="0"/>
              </a:rPr>
              <a:t>sao</a:t>
            </a:r>
            <a:endParaRPr lang="en-US" sz="3600" b="1" dirty="0">
              <a:latin typeface="Be Vietnam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4648" y="3127117"/>
            <a:ext cx="97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Be Vietnam" pitchFamily="2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Be Vietnam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95923" y="3124200"/>
            <a:ext cx="91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Be Vietnam" pitchFamily="2" charset="0"/>
              </a:rPr>
              <a:t>eo</a:t>
            </a:r>
            <a:endParaRPr lang="en-US" sz="3600" b="1" dirty="0">
              <a:solidFill>
                <a:srgbClr val="FF0000"/>
              </a:solidFill>
              <a:latin typeface="Be Vietnam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01639" y="3165572"/>
            <a:ext cx="97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Be Vietnam" pitchFamily="2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Be Vietnam" pitchFamily="2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965128" y="3152832"/>
            <a:ext cx="2178872" cy="6645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Be Vietnam" pitchFamily="2" charset="0"/>
              </a:rPr>
              <a:t>ao</a:t>
            </a:r>
            <a:r>
              <a:rPr lang="en-US" sz="3600" b="1" dirty="0">
                <a:latin typeface="Be Vietnam" pitchFamily="2" charset="0"/>
              </a:rPr>
              <a:t> </a:t>
            </a:r>
            <a:r>
              <a:rPr lang="en-US" sz="3600" b="1" dirty="0" err="1">
                <a:latin typeface="Be Vietnam" pitchFamily="2" charset="0"/>
              </a:rPr>
              <a:t>bèo</a:t>
            </a:r>
            <a:endParaRPr lang="en-US" sz="3600" b="1" dirty="0">
              <a:latin typeface="Be Vietnam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43108" y="3161920"/>
            <a:ext cx="77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Be Vietnam" pitchFamily="2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Be Vietnam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54535" y="3158059"/>
            <a:ext cx="91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Be Vietnam" pitchFamily="2" charset="0"/>
              </a:rPr>
              <a:t>eo</a:t>
            </a:r>
            <a:endParaRPr lang="en-US" sz="3600" b="1" dirty="0">
              <a:solidFill>
                <a:srgbClr val="FF0000"/>
              </a:solidFill>
              <a:latin typeface="Be Vietna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9144000" cy="14150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-76200" y="4267200"/>
            <a:ext cx="9372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cây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cao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đàn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chào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mào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bay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, bay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Mấy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chú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</a:p>
          <a:p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sáo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đen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vui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ca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véo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von.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chăm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chỉ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Chú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tha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khéo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léo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2600" b="1" dirty="0" err="1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2600" b="1" dirty="0">
                <a:latin typeface="Be Vietnam" pitchFamily="2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15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84"/>
            <a:ext cx="9177001" cy="6833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905000"/>
            <a:ext cx="4800600" cy="3276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</a:rPr>
              <a:t>Củng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cố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bài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học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4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124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 Vietnam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116</cp:revision>
  <dcterms:created xsi:type="dcterms:W3CDTF">2021-11-04T10:42:31Z</dcterms:created>
  <dcterms:modified xsi:type="dcterms:W3CDTF">2024-11-14T14:27:34Z</dcterms:modified>
</cp:coreProperties>
</file>